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1"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Poppins" panose="00000500000000000000" pitchFamily="50" charset="0"/>
      <p:regular r:id="rId13"/>
      <p:bold r:id="rId14"/>
      <p:italic r:id="rId15"/>
      <p:boldItalic r:id="rId16"/>
    </p:embeddedFont>
    <p:embeddedFont>
      <p:font typeface="Poppins Black" panose="00000A00000000000000" pitchFamily="50" charset="0"/>
      <p:bold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90D"/>
    <a:srgbClr val="FDD101"/>
    <a:srgbClr val="009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B4E7-1054-491A-9C4C-E02528A534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482353-F232-4FDF-AD05-E616146D2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0FBB52-9261-4D8F-8DEA-7BE57A02D473}"/>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E04E59F2-BD21-449B-9B61-376ADCD89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C2D97-857B-4BFA-9925-D0F07F74094E}"/>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329556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8AB48-6D64-413A-90E6-F9A0D79B887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3" name="Footer Placeholder 2">
            <a:extLst>
              <a:ext uri="{FF2B5EF4-FFF2-40B4-BE49-F238E27FC236}">
                <a16:creationId xmlns:a16="http://schemas.microsoft.com/office/drawing/2014/main" id="{E23CE5DC-3F3E-410C-B749-50CB13A1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270290-22E8-42EE-A583-9568C83744E2}"/>
              </a:ext>
            </a:extLst>
          </p:cNvPr>
          <p:cNvSpPr>
            <a:spLocks noGrp="1"/>
          </p:cNvSpPr>
          <p:nvPr>
            <p:ph type="sldNum" sz="quarter" idx="12"/>
          </p:nvPr>
        </p:nvSpPr>
        <p:spPr/>
        <p:txBody>
          <a:bodyPr/>
          <a:lstStyle/>
          <a:p>
            <a:fld id="{A9FD00EC-A940-4322-B8BC-319DA10AB861}" type="slidenum">
              <a:rPr lang="en-US" smtClean="0"/>
              <a:t>‹#›</a:t>
            </a:fld>
            <a:endParaRPr lang="en-US"/>
          </a:p>
        </p:txBody>
      </p:sp>
      <p:sp>
        <p:nvSpPr>
          <p:cNvPr id="7" name="Picture Placeholder 6">
            <a:extLst>
              <a:ext uri="{FF2B5EF4-FFF2-40B4-BE49-F238E27FC236}">
                <a16:creationId xmlns:a16="http://schemas.microsoft.com/office/drawing/2014/main" id="{7423BFA6-49A9-4FA8-B811-CD481F3ED312}"/>
              </a:ext>
            </a:extLst>
          </p:cNvPr>
          <p:cNvSpPr>
            <a:spLocks noGrp="1"/>
          </p:cNvSpPr>
          <p:nvPr>
            <p:ph type="pic" sz="quarter" idx="13"/>
          </p:nvPr>
        </p:nvSpPr>
        <p:spPr>
          <a:xfrm>
            <a:off x="0" y="3564343"/>
            <a:ext cx="12192000" cy="3293657"/>
          </a:xfrm>
        </p:spPr>
        <p:txBody>
          <a:bodyPr/>
          <a:lstStyle/>
          <a:p>
            <a:endParaRPr lang="en-US"/>
          </a:p>
        </p:txBody>
      </p:sp>
    </p:spTree>
    <p:extLst>
      <p:ext uri="{BB962C8B-B14F-4D97-AF65-F5344CB8AC3E}">
        <p14:creationId xmlns:p14="http://schemas.microsoft.com/office/powerpoint/2010/main" val="356524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44AE-15B7-4FDF-93F7-8B0852C0B2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EE928F-1890-4E21-BE9A-C1269A7A6C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27A6DF-6F37-425E-A793-F2D278D36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88A98-836C-4477-919A-F225E2E1CF53}"/>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6" name="Footer Placeholder 5">
            <a:extLst>
              <a:ext uri="{FF2B5EF4-FFF2-40B4-BE49-F238E27FC236}">
                <a16:creationId xmlns:a16="http://schemas.microsoft.com/office/drawing/2014/main" id="{8980E8E6-5ADB-4A93-8868-A77128016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07EB3-21B3-45BF-9D4D-67183507ABA2}"/>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411736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96642-B391-4BF1-9FEE-E8C1596EC7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7E3403-95D7-47FB-AA61-A191D751B4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6748A-4E4B-423D-B17D-E4436133E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906B0-0A95-45A3-A9D8-6B3F9A82DCE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6" name="Footer Placeholder 5">
            <a:extLst>
              <a:ext uri="{FF2B5EF4-FFF2-40B4-BE49-F238E27FC236}">
                <a16:creationId xmlns:a16="http://schemas.microsoft.com/office/drawing/2014/main" id="{D2B461C2-E45E-4341-AEC8-63C8C904CD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B7F2B-8E7D-4C81-A519-19835CD50B74}"/>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4238578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31E0-6B84-46FA-A9F5-18DDAA6F3F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B502C2-929E-41C4-8C49-3339CD665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BB267-68D3-4DE7-890B-15F2515893F3}"/>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8862C31A-0D42-48E1-82B0-75534C815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BFEDB-24EA-4A80-BFB4-27076518C477}"/>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2266538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1D14BD-4992-486D-9110-E8C8A2575F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A263BD-BDAD-400B-8333-CCFA01B7B1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C8E49-AFFB-4E74-9489-7E681654FEEB}"/>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157A42E0-145C-4093-946B-02D4960F4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9DCC0-2CDD-4FAC-8DED-8764EBBC947D}"/>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337398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160F-59DC-4240-95D3-A635C8FE0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82C00B-D4D7-413D-A514-9A67DC2EB8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17D89-C467-455D-B99E-22CD5AA10693}"/>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BB5F73C0-3BD3-4EE8-8520-F33874339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0C494-F7EB-4E22-A3D3-62B4B1CE0DE7}"/>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2167997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C74D-2E4F-426C-B751-35DF69AF81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6AB52-A8C7-4FFA-A981-0A7617C6B6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6D10F3-3863-401F-BFFC-4E6C7A20253E}"/>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0F896F64-1860-4C01-9B66-155838EBF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F2F0B-C086-466B-8F57-B2409E3E4444}"/>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358583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A203-1974-4A4C-A2A2-E779631AF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B953A-99EA-4480-AB78-B0382B8DDB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27AD23-C114-4D14-B772-9E9D013FD4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292AF9-9796-4920-A84E-58F1464C8457}"/>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6" name="Footer Placeholder 5">
            <a:extLst>
              <a:ext uri="{FF2B5EF4-FFF2-40B4-BE49-F238E27FC236}">
                <a16:creationId xmlns:a16="http://schemas.microsoft.com/office/drawing/2014/main" id="{A728C834-4E1D-42A1-9507-C44CC807C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D1EC6-EF07-45B1-9FF5-2374463F7DFB}"/>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1871752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FDB5-38A4-4E64-B75D-89A71C86C7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1D052F-F032-44C9-AA60-98738C9AF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B44A6B-460B-40DB-BD11-887339C446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4D798F-5638-43B1-ACCB-A310F8BA4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CC71E7-5DBC-4861-B082-C69459132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AEE036-C90F-4B75-AA87-CED2324450E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8" name="Footer Placeholder 7">
            <a:extLst>
              <a:ext uri="{FF2B5EF4-FFF2-40B4-BE49-F238E27FC236}">
                <a16:creationId xmlns:a16="http://schemas.microsoft.com/office/drawing/2014/main" id="{07CC473F-42DE-44B1-B5E6-2F562BADCF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2BEF40-1560-40E0-B390-71661E18DBB8}"/>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1648641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41B7-A2BB-4E5D-B56B-1216EF07A0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221E0C-5144-47E5-ACBB-3095DA6F0015}"/>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4" name="Footer Placeholder 3">
            <a:extLst>
              <a:ext uri="{FF2B5EF4-FFF2-40B4-BE49-F238E27FC236}">
                <a16:creationId xmlns:a16="http://schemas.microsoft.com/office/drawing/2014/main" id="{2D062BE1-CD3F-4AC3-AEEA-5BD7436B8E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4A7E5A-E678-48CA-9225-FC45DEDDAFE2}"/>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4152621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8AB48-6D64-413A-90E6-F9A0D79B887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3" name="Footer Placeholder 2">
            <a:extLst>
              <a:ext uri="{FF2B5EF4-FFF2-40B4-BE49-F238E27FC236}">
                <a16:creationId xmlns:a16="http://schemas.microsoft.com/office/drawing/2014/main" id="{E23CE5DC-3F3E-410C-B749-50CB13A1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270290-22E8-42EE-A583-9568C83744E2}"/>
              </a:ext>
            </a:extLst>
          </p:cNvPr>
          <p:cNvSpPr>
            <a:spLocks noGrp="1"/>
          </p:cNvSpPr>
          <p:nvPr>
            <p:ph type="sldNum" sz="quarter" idx="12"/>
          </p:nvPr>
        </p:nvSpPr>
        <p:spPr/>
        <p:txBody>
          <a:bodyPr/>
          <a:lstStyle/>
          <a:p>
            <a:fld id="{A9FD00EC-A940-4322-B8BC-319DA10AB861}" type="slidenum">
              <a:rPr lang="en-US" smtClean="0"/>
              <a:t>‹#›</a:t>
            </a:fld>
            <a:endParaRPr lang="en-US"/>
          </a:p>
        </p:txBody>
      </p:sp>
    </p:spTree>
    <p:extLst>
      <p:ext uri="{BB962C8B-B14F-4D97-AF65-F5344CB8AC3E}">
        <p14:creationId xmlns:p14="http://schemas.microsoft.com/office/powerpoint/2010/main" val="9962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8AB48-6D64-413A-90E6-F9A0D79B887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3" name="Footer Placeholder 2">
            <a:extLst>
              <a:ext uri="{FF2B5EF4-FFF2-40B4-BE49-F238E27FC236}">
                <a16:creationId xmlns:a16="http://schemas.microsoft.com/office/drawing/2014/main" id="{E23CE5DC-3F3E-410C-B749-50CB13A1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270290-22E8-42EE-A583-9568C83744E2}"/>
              </a:ext>
            </a:extLst>
          </p:cNvPr>
          <p:cNvSpPr>
            <a:spLocks noGrp="1"/>
          </p:cNvSpPr>
          <p:nvPr>
            <p:ph type="sldNum" sz="quarter" idx="12"/>
          </p:nvPr>
        </p:nvSpPr>
        <p:spPr/>
        <p:txBody>
          <a:bodyPr/>
          <a:lstStyle/>
          <a:p>
            <a:fld id="{A9FD00EC-A940-4322-B8BC-319DA10AB861}" type="slidenum">
              <a:rPr lang="en-US" smtClean="0"/>
              <a:t>‹#›</a:t>
            </a:fld>
            <a:endParaRPr lang="en-US"/>
          </a:p>
        </p:txBody>
      </p:sp>
      <p:sp>
        <p:nvSpPr>
          <p:cNvPr id="6" name="Picture Placeholder 5">
            <a:extLst>
              <a:ext uri="{FF2B5EF4-FFF2-40B4-BE49-F238E27FC236}">
                <a16:creationId xmlns:a16="http://schemas.microsoft.com/office/drawing/2014/main" id="{E0166F34-2ACB-435E-A3D5-5A70DCFFF970}"/>
              </a:ext>
            </a:extLst>
          </p:cNvPr>
          <p:cNvSpPr>
            <a:spLocks noGrp="1"/>
          </p:cNvSpPr>
          <p:nvPr>
            <p:ph type="pic" sz="quarter" idx="13"/>
          </p:nvPr>
        </p:nvSpPr>
        <p:spPr>
          <a:xfrm>
            <a:off x="0" y="980210"/>
            <a:ext cx="12192000" cy="5376139"/>
          </a:xfrm>
        </p:spPr>
        <p:txBody>
          <a:bodyPr/>
          <a:lstStyle/>
          <a:p>
            <a:endParaRPr lang="en-US"/>
          </a:p>
        </p:txBody>
      </p:sp>
    </p:spTree>
    <p:extLst>
      <p:ext uri="{BB962C8B-B14F-4D97-AF65-F5344CB8AC3E}">
        <p14:creationId xmlns:p14="http://schemas.microsoft.com/office/powerpoint/2010/main" val="180074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8AB48-6D64-413A-90E6-F9A0D79B887A}"/>
              </a:ext>
            </a:extLst>
          </p:cNvPr>
          <p:cNvSpPr>
            <a:spLocks noGrp="1"/>
          </p:cNvSpPr>
          <p:nvPr>
            <p:ph type="dt" sz="half" idx="10"/>
          </p:nvPr>
        </p:nvSpPr>
        <p:spPr/>
        <p:txBody>
          <a:bodyPr/>
          <a:lstStyle/>
          <a:p>
            <a:fld id="{3C6C64EF-51B3-43D2-968C-FC10EB5A525A}" type="datetimeFigureOut">
              <a:rPr lang="en-US" smtClean="0"/>
              <a:t>3/30/2022</a:t>
            </a:fld>
            <a:endParaRPr lang="en-US"/>
          </a:p>
        </p:txBody>
      </p:sp>
      <p:sp>
        <p:nvSpPr>
          <p:cNvPr id="3" name="Footer Placeholder 2">
            <a:extLst>
              <a:ext uri="{FF2B5EF4-FFF2-40B4-BE49-F238E27FC236}">
                <a16:creationId xmlns:a16="http://schemas.microsoft.com/office/drawing/2014/main" id="{E23CE5DC-3F3E-410C-B749-50CB13A11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270290-22E8-42EE-A583-9568C83744E2}"/>
              </a:ext>
            </a:extLst>
          </p:cNvPr>
          <p:cNvSpPr>
            <a:spLocks noGrp="1"/>
          </p:cNvSpPr>
          <p:nvPr>
            <p:ph type="sldNum" sz="quarter" idx="12"/>
          </p:nvPr>
        </p:nvSpPr>
        <p:spPr/>
        <p:txBody>
          <a:bodyPr/>
          <a:lstStyle/>
          <a:p>
            <a:fld id="{A9FD00EC-A940-4322-B8BC-319DA10AB861}" type="slidenum">
              <a:rPr lang="en-US" smtClean="0"/>
              <a:t>‹#›</a:t>
            </a:fld>
            <a:endParaRPr lang="en-US"/>
          </a:p>
        </p:txBody>
      </p:sp>
      <p:sp>
        <p:nvSpPr>
          <p:cNvPr id="7" name="Picture Placeholder 6">
            <a:extLst>
              <a:ext uri="{FF2B5EF4-FFF2-40B4-BE49-F238E27FC236}">
                <a16:creationId xmlns:a16="http://schemas.microsoft.com/office/drawing/2014/main" id="{7423BFA6-49A9-4FA8-B811-CD481F3ED312}"/>
              </a:ext>
            </a:extLst>
          </p:cNvPr>
          <p:cNvSpPr>
            <a:spLocks noGrp="1"/>
          </p:cNvSpPr>
          <p:nvPr>
            <p:ph type="pic" sz="quarter" idx="13"/>
          </p:nvPr>
        </p:nvSpPr>
        <p:spPr>
          <a:xfrm>
            <a:off x="0" y="0"/>
            <a:ext cx="12192000" cy="3293657"/>
          </a:xfrm>
        </p:spPr>
        <p:txBody>
          <a:bodyPr/>
          <a:lstStyle/>
          <a:p>
            <a:endParaRPr lang="en-US"/>
          </a:p>
        </p:txBody>
      </p:sp>
    </p:spTree>
    <p:extLst>
      <p:ext uri="{BB962C8B-B14F-4D97-AF65-F5344CB8AC3E}">
        <p14:creationId xmlns:p14="http://schemas.microsoft.com/office/powerpoint/2010/main" val="276998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D64CAB-B0B9-446A-B0FE-449674E76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3249EF-685A-40FD-9A6A-A0E129A492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83F59-F8E1-4CEE-BA51-EBB4ABFED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C64EF-51B3-43D2-968C-FC10EB5A525A}" type="datetimeFigureOut">
              <a:rPr lang="en-US" smtClean="0"/>
              <a:t>3/30/2022</a:t>
            </a:fld>
            <a:endParaRPr lang="en-US"/>
          </a:p>
        </p:txBody>
      </p:sp>
      <p:sp>
        <p:nvSpPr>
          <p:cNvPr id="5" name="Footer Placeholder 4">
            <a:extLst>
              <a:ext uri="{FF2B5EF4-FFF2-40B4-BE49-F238E27FC236}">
                <a16:creationId xmlns:a16="http://schemas.microsoft.com/office/drawing/2014/main" id="{C89AE3C7-5D22-481E-8813-6B47EBADA8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7065D3-2FD8-4BAD-B2A9-63FD348E1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D00EC-A940-4322-B8BC-319DA10AB861}" type="slidenum">
              <a:rPr lang="en-US" smtClean="0"/>
              <a:t>‹#›</a:t>
            </a:fld>
            <a:endParaRPr lang="en-US"/>
          </a:p>
        </p:txBody>
      </p:sp>
    </p:spTree>
    <p:extLst>
      <p:ext uri="{BB962C8B-B14F-4D97-AF65-F5344CB8AC3E}">
        <p14:creationId xmlns:p14="http://schemas.microsoft.com/office/powerpoint/2010/main" val="2891760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0" r:id="rId9"/>
    <p:sldLayoutId id="2147483661"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A633CF-6371-4471-886A-98D67586143A}"/>
              </a:ext>
            </a:extLst>
          </p:cNvPr>
          <p:cNvSpPr/>
          <p:nvPr/>
        </p:nvSpPr>
        <p:spPr>
          <a:xfrm>
            <a:off x="0" y="-1"/>
            <a:ext cx="12192000" cy="6344529"/>
          </a:xfrm>
          <a:prstGeom prst="rect">
            <a:avLst/>
          </a:prstGeom>
          <a:solidFill>
            <a:srgbClr val="0D290D">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3329DDA-BCEF-4E85-8C8F-7BDD27028A9E}"/>
              </a:ext>
            </a:extLst>
          </p:cNvPr>
          <p:cNvSpPr/>
          <p:nvPr/>
        </p:nvSpPr>
        <p:spPr>
          <a:xfrm>
            <a:off x="0" y="6344529"/>
            <a:ext cx="12192000" cy="513471"/>
          </a:xfrm>
          <a:prstGeom prst="rect">
            <a:avLst/>
          </a:prstGeom>
          <a:solidFill>
            <a:srgbClr val="FD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9AF7A1-4F03-4B10-BCCA-92D96E29D766}"/>
              </a:ext>
            </a:extLst>
          </p:cNvPr>
          <p:cNvSpPr txBox="1"/>
          <p:nvPr/>
        </p:nvSpPr>
        <p:spPr>
          <a:xfrm>
            <a:off x="587499" y="812780"/>
            <a:ext cx="5011443" cy="1938992"/>
          </a:xfrm>
          <a:prstGeom prst="rect">
            <a:avLst/>
          </a:prstGeom>
          <a:noFill/>
        </p:spPr>
        <p:txBody>
          <a:bodyPr wrap="square" rtlCol="0">
            <a:spAutoFit/>
          </a:bodyPr>
          <a:lstStyle/>
          <a:p>
            <a:r>
              <a:rPr lang="en-US" sz="6000" b="1" dirty="0">
                <a:solidFill>
                  <a:srgbClr val="FDD101"/>
                </a:solidFill>
                <a:latin typeface="Poppins Black" panose="00000A00000000000000" pitchFamily="50" charset="0"/>
                <a:ea typeface="Roboto Bk" pitchFamily="2" charset="0"/>
                <a:cs typeface="Poppins Black" panose="00000A00000000000000" pitchFamily="50" charset="0"/>
              </a:rPr>
              <a:t>LEARNING ENGLISH</a:t>
            </a:r>
          </a:p>
        </p:txBody>
      </p:sp>
      <p:sp>
        <p:nvSpPr>
          <p:cNvPr id="6" name="TextBox 5">
            <a:extLst>
              <a:ext uri="{FF2B5EF4-FFF2-40B4-BE49-F238E27FC236}">
                <a16:creationId xmlns:a16="http://schemas.microsoft.com/office/drawing/2014/main" id="{5C407F83-C97D-4594-B080-8A6A9E32BBF8}"/>
              </a:ext>
            </a:extLst>
          </p:cNvPr>
          <p:cNvSpPr txBox="1"/>
          <p:nvPr/>
        </p:nvSpPr>
        <p:spPr>
          <a:xfrm>
            <a:off x="600620" y="2704327"/>
            <a:ext cx="5585286" cy="400110"/>
          </a:xfrm>
          <a:prstGeom prst="rect">
            <a:avLst/>
          </a:prstGeom>
          <a:noFill/>
        </p:spPr>
        <p:txBody>
          <a:bodyPr wrap="square" rtlCol="0">
            <a:spAutoFit/>
          </a:bodyPr>
          <a:lstStyle/>
          <a:p>
            <a:r>
              <a:rPr lang="en-US" sz="2000" dirty="0">
                <a:solidFill>
                  <a:srgbClr val="FF0000"/>
                </a:solidFill>
              </a:rPr>
              <a:t>Insert your subtitle here</a:t>
            </a:r>
          </a:p>
        </p:txBody>
      </p:sp>
      <p:sp>
        <p:nvSpPr>
          <p:cNvPr id="7" name="TextBox 6">
            <a:extLst>
              <a:ext uri="{FF2B5EF4-FFF2-40B4-BE49-F238E27FC236}">
                <a16:creationId xmlns:a16="http://schemas.microsoft.com/office/drawing/2014/main" id="{386B2F29-4B46-4BF3-84EE-484026437EAA}"/>
              </a:ext>
            </a:extLst>
          </p:cNvPr>
          <p:cNvSpPr txBox="1"/>
          <p:nvPr/>
        </p:nvSpPr>
        <p:spPr>
          <a:xfrm>
            <a:off x="600620" y="6416598"/>
            <a:ext cx="3507114" cy="369332"/>
          </a:xfrm>
          <a:prstGeom prst="rect">
            <a:avLst/>
          </a:prstGeom>
          <a:noFill/>
        </p:spPr>
        <p:txBody>
          <a:bodyPr wrap="square" rtlCol="0">
            <a:spAutoFit/>
          </a:bodyPr>
          <a:lstStyle/>
          <a:p>
            <a:r>
              <a:rPr lang="en-US" b="1" dirty="0">
                <a:solidFill>
                  <a:srgbClr val="0090BC"/>
                </a:solidFill>
                <a:latin typeface="+mj-lt"/>
              </a:rPr>
              <a:t>By: name  last name</a:t>
            </a:r>
          </a:p>
        </p:txBody>
      </p:sp>
      <p:cxnSp>
        <p:nvCxnSpPr>
          <p:cNvPr id="9" name="Straight Connector 8">
            <a:extLst>
              <a:ext uri="{FF2B5EF4-FFF2-40B4-BE49-F238E27FC236}">
                <a16:creationId xmlns:a16="http://schemas.microsoft.com/office/drawing/2014/main" id="{47E909FB-1767-453F-996E-C5C354A3E4FC}"/>
              </a:ext>
            </a:extLst>
          </p:cNvPr>
          <p:cNvCxnSpPr>
            <a:cxnSpLocks/>
          </p:cNvCxnSpPr>
          <p:nvPr/>
        </p:nvCxnSpPr>
        <p:spPr>
          <a:xfrm>
            <a:off x="699094" y="2644186"/>
            <a:ext cx="375679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72D034-050F-4A1B-830A-1121AC95B659}"/>
              </a:ext>
            </a:extLst>
          </p:cNvPr>
          <p:cNvSpPr txBox="1"/>
          <p:nvPr/>
        </p:nvSpPr>
        <p:spPr>
          <a:xfrm>
            <a:off x="10510838" y="6471147"/>
            <a:ext cx="1681162" cy="276999"/>
          </a:xfrm>
          <a:prstGeom prst="rect">
            <a:avLst/>
          </a:prstGeom>
          <a:noFill/>
        </p:spPr>
        <p:txBody>
          <a:bodyPr wrap="square" rtlCol="0">
            <a:spAutoFit/>
          </a:bodyPr>
          <a:lstStyle/>
          <a:p>
            <a:r>
              <a:rPr lang="en-US" sz="1200" dirty="0">
                <a:latin typeface="+mj-lt"/>
              </a:rPr>
              <a:t>www.samplesite.com</a:t>
            </a:r>
          </a:p>
        </p:txBody>
      </p:sp>
      <p:sp>
        <p:nvSpPr>
          <p:cNvPr id="15" name="TextBox 14">
            <a:extLst>
              <a:ext uri="{FF2B5EF4-FFF2-40B4-BE49-F238E27FC236}">
                <a16:creationId xmlns:a16="http://schemas.microsoft.com/office/drawing/2014/main" id="{2D48122E-1B8E-453D-8AFE-6BAAE34F8D08}"/>
              </a:ext>
            </a:extLst>
          </p:cNvPr>
          <p:cNvSpPr txBox="1"/>
          <p:nvPr/>
        </p:nvSpPr>
        <p:spPr>
          <a:xfrm>
            <a:off x="11248571" y="313417"/>
            <a:ext cx="943429" cy="400110"/>
          </a:xfrm>
          <a:prstGeom prst="rect">
            <a:avLst/>
          </a:prstGeom>
          <a:solidFill>
            <a:srgbClr val="0090BC"/>
          </a:solidFill>
        </p:spPr>
        <p:txBody>
          <a:bodyPr wrap="square" rtlCol="0">
            <a:spAutoFit/>
          </a:bodyPr>
          <a:lstStyle/>
          <a:p>
            <a:r>
              <a:rPr lang="en-US" sz="2000" b="1" dirty="0">
                <a:solidFill>
                  <a:schemeClr val="bg1"/>
                </a:solidFill>
              </a:rPr>
              <a:t>logo</a:t>
            </a:r>
          </a:p>
        </p:txBody>
      </p:sp>
    </p:spTree>
    <p:extLst>
      <p:ext uri="{BB962C8B-B14F-4D97-AF65-F5344CB8AC3E}">
        <p14:creationId xmlns:p14="http://schemas.microsoft.com/office/powerpoint/2010/main" val="2707493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DED83B-31E6-48F1-93EA-DFA8F2CC5BEF}"/>
              </a:ext>
            </a:extLst>
          </p:cNvPr>
          <p:cNvSpPr/>
          <p:nvPr/>
        </p:nvSpPr>
        <p:spPr>
          <a:xfrm>
            <a:off x="0" y="0"/>
            <a:ext cx="12192000" cy="513472"/>
          </a:xfrm>
          <a:prstGeom prst="rect">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DCFFF-A0A1-4822-B874-436BA600F469}"/>
              </a:ext>
            </a:extLst>
          </p:cNvPr>
          <p:cNvSpPr/>
          <p:nvPr/>
        </p:nvSpPr>
        <p:spPr>
          <a:xfrm>
            <a:off x="0" y="6344529"/>
            <a:ext cx="12192000" cy="513471"/>
          </a:xfrm>
          <a:prstGeom prst="rect">
            <a:avLst/>
          </a:prstGeom>
          <a:solidFill>
            <a:srgbClr val="FD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DFECE3-9499-44EF-A5D8-C71BA676F360}"/>
              </a:ext>
            </a:extLst>
          </p:cNvPr>
          <p:cNvSpPr txBox="1"/>
          <p:nvPr/>
        </p:nvSpPr>
        <p:spPr>
          <a:xfrm>
            <a:off x="792940" y="1797784"/>
            <a:ext cx="10606120" cy="1477328"/>
          </a:xfrm>
          <a:prstGeom prst="rect">
            <a:avLst/>
          </a:prstGeom>
          <a:noFill/>
        </p:spPr>
        <p:txBody>
          <a:bodyPr wrap="square" rtlCol="0">
            <a:spAutoFit/>
          </a:bodyPr>
          <a:lstStyle/>
          <a:p>
            <a:pPr algn="just"/>
            <a:r>
              <a:rPr lang="en-US" dirty="0">
                <a:latin typeface="+mj-lt"/>
                <a:cs typeface="Poppins" panose="00000500000000000000" pitchFamily="50" charset="0"/>
              </a:rPr>
              <a:t>Learning English as a second language can be a challenging task. But once you get the hang of it, every effort and time you spend studying the language will be worth it. By being fluent in English, traveling will be more fun. Also, you don’t have to wait for the latest best-selling book or Hollywood movie to be translated into your native language to enjoy them. To help you in this endeavor, here are some practical tips on how to learn English effectively.</a:t>
            </a:r>
          </a:p>
        </p:txBody>
      </p:sp>
      <p:sp>
        <p:nvSpPr>
          <p:cNvPr id="5" name="TextBox 4">
            <a:extLst>
              <a:ext uri="{FF2B5EF4-FFF2-40B4-BE49-F238E27FC236}">
                <a16:creationId xmlns:a16="http://schemas.microsoft.com/office/drawing/2014/main" id="{058340A2-8EA5-4942-9419-4729FC27403E}"/>
              </a:ext>
            </a:extLst>
          </p:cNvPr>
          <p:cNvSpPr txBox="1"/>
          <p:nvPr/>
        </p:nvSpPr>
        <p:spPr>
          <a:xfrm>
            <a:off x="792941" y="820370"/>
            <a:ext cx="7929030" cy="769441"/>
          </a:xfrm>
          <a:prstGeom prst="rect">
            <a:avLst/>
          </a:prstGeom>
          <a:noFill/>
        </p:spPr>
        <p:txBody>
          <a:bodyPr wrap="square" rtlCol="0">
            <a:spAutoFit/>
          </a:bodyPr>
          <a:lstStyle/>
          <a:p>
            <a:r>
              <a:rPr lang="en-US" sz="4400" b="1" dirty="0">
                <a:latin typeface="Poppins Black" panose="00000A00000000000000" pitchFamily="50" charset="0"/>
                <a:cs typeface="Poppins Black" panose="00000A00000000000000" pitchFamily="50" charset="0"/>
              </a:rPr>
              <a:t>INSERT YOUR TITLE HERE</a:t>
            </a:r>
          </a:p>
        </p:txBody>
      </p:sp>
      <p:sp>
        <p:nvSpPr>
          <p:cNvPr id="6" name="Oval 5">
            <a:extLst>
              <a:ext uri="{FF2B5EF4-FFF2-40B4-BE49-F238E27FC236}">
                <a16:creationId xmlns:a16="http://schemas.microsoft.com/office/drawing/2014/main" id="{91751E92-49A5-4D92-9BF8-82CE7C98FF5D}"/>
              </a:ext>
            </a:extLst>
          </p:cNvPr>
          <p:cNvSpPr/>
          <p:nvPr/>
        </p:nvSpPr>
        <p:spPr>
          <a:xfrm>
            <a:off x="1029196" y="3875529"/>
            <a:ext cx="369333" cy="369333"/>
          </a:xfrm>
          <a:prstGeom prst="ellipse">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663B30B-D004-4AB5-821D-5ACF62685CBD}"/>
              </a:ext>
            </a:extLst>
          </p:cNvPr>
          <p:cNvSpPr txBox="1"/>
          <p:nvPr/>
        </p:nvSpPr>
        <p:spPr>
          <a:xfrm>
            <a:off x="1557056" y="4164181"/>
            <a:ext cx="9842004" cy="584775"/>
          </a:xfrm>
          <a:prstGeom prst="rect">
            <a:avLst/>
          </a:prstGeom>
          <a:noFill/>
        </p:spPr>
        <p:txBody>
          <a:bodyPr wrap="square" rtlCol="0">
            <a:spAutoFit/>
          </a:bodyPr>
          <a:lstStyle/>
          <a:p>
            <a:r>
              <a:rPr lang="en-US" sz="1600" dirty="0">
                <a:latin typeface="+mj-lt"/>
                <a:cs typeface="Poppins" panose="00000500000000000000" pitchFamily="50" charset="0"/>
              </a:rPr>
              <a:t>Insert your text here. Insert your text here. Insert your text here.</a:t>
            </a:r>
            <a:r>
              <a:rPr lang="en-US" sz="1600" dirty="0">
                <a:cs typeface="Poppins" panose="00000500000000000000" pitchFamily="50" charset="0"/>
              </a:rPr>
              <a:t> Insert your text here. Insert your text here. Insert your text here. Insert your text here. Insert your text here. </a:t>
            </a:r>
          </a:p>
        </p:txBody>
      </p:sp>
      <p:sp>
        <p:nvSpPr>
          <p:cNvPr id="9" name="TextBox 8">
            <a:extLst>
              <a:ext uri="{FF2B5EF4-FFF2-40B4-BE49-F238E27FC236}">
                <a16:creationId xmlns:a16="http://schemas.microsoft.com/office/drawing/2014/main" id="{83AD0308-7013-430D-99D3-6C7E822664B5}"/>
              </a:ext>
            </a:extLst>
          </p:cNvPr>
          <p:cNvSpPr txBox="1"/>
          <p:nvPr/>
        </p:nvSpPr>
        <p:spPr>
          <a:xfrm>
            <a:off x="1557056" y="3844967"/>
            <a:ext cx="6400800" cy="400110"/>
          </a:xfrm>
          <a:prstGeom prst="rect">
            <a:avLst/>
          </a:prstGeom>
          <a:noFill/>
        </p:spPr>
        <p:txBody>
          <a:bodyPr wrap="square" rtlCol="0">
            <a:spAutoFit/>
          </a:bodyPr>
          <a:lstStyle/>
          <a:p>
            <a:r>
              <a:rPr lang="en-US" sz="2000" b="1" dirty="0">
                <a:solidFill>
                  <a:srgbClr val="0D290D"/>
                </a:solidFill>
                <a:latin typeface="Poppins" panose="00000500000000000000" pitchFamily="50" charset="0"/>
                <a:cs typeface="Poppins" panose="00000500000000000000" pitchFamily="50" charset="0"/>
              </a:rPr>
              <a:t>Insert your title here</a:t>
            </a:r>
          </a:p>
        </p:txBody>
      </p:sp>
      <p:sp>
        <p:nvSpPr>
          <p:cNvPr id="10" name="Oval 9">
            <a:extLst>
              <a:ext uri="{FF2B5EF4-FFF2-40B4-BE49-F238E27FC236}">
                <a16:creationId xmlns:a16="http://schemas.microsoft.com/office/drawing/2014/main" id="{D20CFC34-7114-4B5E-B94C-548F44E08B50}"/>
              </a:ext>
            </a:extLst>
          </p:cNvPr>
          <p:cNvSpPr/>
          <p:nvPr/>
        </p:nvSpPr>
        <p:spPr>
          <a:xfrm>
            <a:off x="1029196" y="5102647"/>
            <a:ext cx="369333" cy="369333"/>
          </a:xfrm>
          <a:prstGeom prst="ellipse">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DA2072-E0DD-4732-9635-47E6C432FC7E}"/>
              </a:ext>
            </a:extLst>
          </p:cNvPr>
          <p:cNvSpPr txBox="1"/>
          <p:nvPr/>
        </p:nvSpPr>
        <p:spPr>
          <a:xfrm>
            <a:off x="1557056" y="5391299"/>
            <a:ext cx="9842004" cy="584775"/>
          </a:xfrm>
          <a:prstGeom prst="rect">
            <a:avLst/>
          </a:prstGeom>
          <a:noFill/>
        </p:spPr>
        <p:txBody>
          <a:bodyPr wrap="square" rtlCol="0">
            <a:spAutoFit/>
          </a:bodyPr>
          <a:lstStyle/>
          <a:p>
            <a:r>
              <a:rPr lang="en-US" sz="1600" dirty="0">
                <a:cs typeface="Poppins" panose="00000500000000000000" pitchFamily="50" charset="0"/>
              </a:rPr>
              <a:t>Insert your text here. Insert your text here. Insert your text here. Insert your text here. Insert your text here. Insert your text here. Insert your text here. Insert your text here. </a:t>
            </a:r>
          </a:p>
        </p:txBody>
      </p:sp>
      <p:sp>
        <p:nvSpPr>
          <p:cNvPr id="12" name="TextBox 11">
            <a:extLst>
              <a:ext uri="{FF2B5EF4-FFF2-40B4-BE49-F238E27FC236}">
                <a16:creationId xmlns:a16="http://schemas.microsoft.com/office/drawing/2014/main" id="{6C79F71F-41B7-4C7C-984F-9269F36EED5A}"/>
              </a:ext>
            </a:extLst>
          </p:cNvPr>
          <p:cNvSpPr txBox="1"/>
          <p:nvPr/>
        </p:nvSpPr>
        <p:spPr>
          <a:xfrm>
            <a:off x="1557056" y="5071870"/>
            <a:ext cx="6400800" cy="400110"/>
          </a:xfrm>
          <a:prstGeom prst="rect">
            <a:avLst/>
          </a:prstGeom>
          <a:noFill/>
        </p:spPr>
        <p:txBody>
          <a:bodyPr wrap="square" rtlCol="0">
            <a:spAutoFit/>
          </a:bodyPr>
          <a:lstStyle/>
          <a:p>
            <a:r>
              <a:rPr lang="en-US" sz="2000" b="1" dirty="0">
                <a:solidFill>
                  <a:srgbClr val="0D290D"/>
                </a:solidFill>
                <a:latin typeface="Poppins" panose="00000500000000000000" pitchFamily="50" charset="0"/>
                <a:cs typeface="Poppins" panose="00000500000000000000" pitchFamily="50" charset="0"/>
              </a:rPr>
              <a:t>Insert your title here</a:t>
            </a:r>
          </a:p>
        </p:txBody>
      </p:sp>
      <p:sp>
        <p:nvSpPr>
          <p:cNvPr id="13" name="Slide Number Placeholder 3">
            <a:extLst>
              <a:ext uri="{FF2B5EF4-FFF2-40B4-BE49-F238E27FC236}">
                <a16:creationId xmlns:a16="http://schemas.microsoft.com/office/drawing/2014/main" id="{32DF9406-EE33-474D-A3FD-BAB01A78680B}"/>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2</a:t>
            </a:fld>
            <a:endParaRPr lang="en-US" sz="2400"/>
          </a:p>
        </p:txBody>
      </p:sp>
    </p:spTree>
    <p:extLst>
      <p:ext uri="{BB962C8B-B14F-4D97-AF65-F5344CB8AC3E}">
        <p14:creationId xmlns:p14="http://schemas.microsoft.com/office/powerpoint/2010/main" val="1814301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45"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250"/>
                                        <p:tgtEl>
                                          <p:spTgt spid="6"/>
                                        </p:tgtEl>
                                      </p:cBhvr>
                                    </p:animEffect>
                                    <p:anim calcmode="lin" valueType="num">
                                      <p:cBhvr>
                                        <p:cTn id="17" dur="1250" fill="hold"/>
                                        <p:tgtEl>
                                          <p:spTgt spid="6"/>
                                        </p:tgtEl>
                                        <p:attrNameLst>
                                          <p:attrName>ppt_w</p:attrName>
                                        </p:attrNameLst>
                                      </p:cBhvr>
                                      <p:tavLst>
                                        <p:tav tm="0" fmla="#ppt_w*sin(2.5*pi*$)">
                                          <p:val>
                                            <p:fltVal val="0"/>
                                          </p:val>
                                        </p:tav>
                                        <p:tav tm="100000">
                                          <p:val>
                                            <p:fltVal val="1"/>
                                          </p:val>
                                        </p:tav>
                                      </p:tavLst>
                                    </p:anim>
                                    <p:anim calcmode="lin" valueType="num">
                                      <p:cBhvr>
                                        <p:cTn id="18" dur="1250" fill="hold"/>
                                        <p:tgtEl>
                                          <p:spTgt spid="6"/>
                                        </p:tgtEl>
                                        <p:attrNameLst>
                                          <p:attrName>ppt_h</p:attrName>
                                        </p:attrNameLst>
                                      </p:cBhvr>
                                      <p:tavLst>
                                        <p:tav tm="0">
                                          <p:val>
                                            <p:strVal val="#ppt_h"/>
                                          </p:val>
                                        </p:tav>
                                        <p:tav tm="100000">
                                          <p:val>
                                            <p:strVal val="#ppt_h"/>
                                          </p:val>
                                        </p:tav>
                                      </p:tavLst>
                                    </p:anim>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3250"/>
                            </p:stCondLst>
                            <p:childTnLst>
                              <p:par>
                                <p:cTn id="28" presetID="45"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250"/>
                                        <p:tgtEl>
                                          <p:spTgt spid="10"/>
                                        </p:tgtEl>
                                      </p:cBhvr>
                                    </p:animEffect>
                                    <p:anim calcmode="lin" valueType="num">
                                      <p:cBhvr>
                                        <p:cTn id="31" dur="1250" fill="hold"/>
                                        <p:tgtEl>
                                          <p:spTgt spid="10"/>
                                        </p:tgtEl>
                                        <p:attrNameLst>
                                          <p:attrName>ppt_w</p:attrName>
                                        </p:attrNameLst>
                                      </p:cBhvr>
                                      <p:tavLst>
                                        <p:tav tm="0" fmla="#ppt_w*sin(2.5*pi*$)">
                                          <p:val>
                                            <p:fltVal val="0"/>
                                          </p:val>
                                        </p:tav>
                                        <p:tav tm="100000">
                                          <p:val>
                                            <p:fltVal val="1"/>
                                          </p:val>
                                        </p:tav>
                                      </p:tavLst>
                                    </p:anim>
                                    <p:anim calcmode="lin" valueType="num">
                                      <p:cBhvr>
                                        <p:cTn id="32" dur="1250" fill="hold"/>
                                        <p:tgtEl>
                                          <p:spTgt spid="10"/>
                                        </p:tgtEl>
                                        <p:attrNameLst>
                                          <p:attrName>ppt_h</p:attrName>
                                        </p:attrNameLst>
                                      </p:cBhvr>
                                      <p:tavLst>
                                        <p:tav tm="0">
                                          <p:val>
                                            <p:strVal val="#ppt_h"/>
                                          </p:val>
                                        </p:tav>
                                        <p:tav tm="100000">
                                          <p:val>
                                            <p:strVal val="#ppt_h"/>
                                          </p:val>
                                        </p:tav>
                                      </p:tavLst>
                                    </p:anim>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p:bldP spid="9" grpId="0"/>
      <p:bldP spid="10" grpId="0" animBg="1"/>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5C0B63-3FE9-4934-A740-73A32756ABBD}"/>
              </a:ext>
            </a:extLst>
          </p:cNvPr>
          <p:cNvSpPr/>
          <p:nvPr/>
        </p:nvSpPr>
        <p:spPr>
          <a:xfrm>
            <a:off x="0" y="0"/>
            <a:ext cx="12192000" cy="4731657"/>
          </a:xfrm>
          <a:prstGeom prst="rect">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D889C0-6873-4C37-8E95-1F83A28EB208}"/>
              </a:ext>
            </a:extLst>
          </p:cNvPr>
          <p:cNvSpPr/>
          <p:nvPr/>
        </p:nvSpPr>
        <p:spPr>
          <a:xfrm>
            <a:off x="0" y="4483240"/>
            <a:ext cx="12192000" cy="513471"/>
          </a:xfrm>
          <a:prstGeom prst="rect">
            <a:avLst/>
          </a:prstGeom>
          <a:solidFill>
            <a:srgbClr val="FD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938173-9BE5-4AF4-85ED-AE558864243F}"/>
              </a:ext>
            </a:extLst>
          </p:cNvPr>
          <p:cNvSpPr txBox="1"/>
          <p:nvPr/>
        </p:nvSpPr>
        <p:spPr>
          <a:xfrm>
            <a:off x="792940" y="1797784"/>
            <a:ext cx="10606120" cy="1477328"/>
          </a:xfrm>
          <a:prstGeom prst="rect">
            <a:avLst/>
          </a:prstGeom>
          <a:noFill/>
        </p:spPr>
        <p:txBody>
          <a:bodyPr wrap="square" rtlCol="0">
            <a:spAutoFit/>
          </a:bodyPr>
          <a:lstStyle/>
          <a:p>
            <a:pPr algn="just"/>
            <a:r>
              <a:rPr lang="en-US" dirty="0">
                <a:solidFill>
                  <a:schemeClr val="bg1"/>
                </a:solidFill>
                <a:latin typeface="+mj-lt"/>
                <a:cs typeface="Poppins" panose="00000500000000000000" pitchFamily="50" charset="0"/>
              </a:rPr>
              <a:t>Learning English as a second language can be a challenging task. But once you get the hang of it, every effort and time you spend studying the language will be worth it. By being fluent in English, traveling will be more fun. Also, you don’t have to wait for the latest best-selling book or Hollywood movie to be translated into your native language to enjoy them. To help you in this endeavor, here are some practical tips on how to learn English effectively.</a:t>
            </a:r>
          </a:p>
        </p:txBody>
      </p:sp>
      <p:sp>
        <p:nvSpPr>
          <p:cNvPr id="4" name="TextBox 3">
            <a:extLst>
              <a:ext uri="{FF2B5EF4-FFF2-40B4-BE49-F238E27FC236}">
                <a16:creationId xmlns:a16="http://schemas.microsoft.com/office/drawing/2014/main" id="{695F47C1-6622-4EBF-81D6-005F69715601}"/>
              </a:ext>
            </a:extLst>
          </p:cNvPr>
          <p:cNvSpPr txBox="1"/>
          <p:nvPr/>
        </p:nvSpPr>
        <p:spPr>
          <a:xfrm>
            <a:off x="792941" y="820370"/>
            <a:ext cx="7929030" cy="769441"/>
          </a:xfrm>
          <a:prstGeom prst="rect">
            <a:avLst/>
          </a:prstGeom>
          <a:noFill/>
        </p:spPr>
        <p:txBody>
          <a:bodyPr wrap="square" rtlCol="0">
            <a:spAutoFit/>
          </a:bodyPr>
          <a:lstStyle/>
          <a:p>
            <a:r>
              <a:rPr lang="en-US" sz="4400" b="1" dirty="0">
                <a:solidFill>
                  <a:srgbClr val="FDD101"/>
                </a:solidFill>
                <a:latin typeface="Poppins Black" panose="00000A00000000000000" pitchFamily="50" charset="0"/>
                <a:cs typeface="Poppins Black" panose="00000A00000000000000" pitchFamily="50" charset="0"/>
              </a:rPr>
              <a:t>INSERT YOUR TITLE HERE</a:t>
            </a:r>
          </a:p>
        </p:txBody>
      </p:sp>
      <p:grpSp>
        <p:nvGrpSpPr>
          <p:cNvPr id="26" name="Group 25">
            <a:extLst>
              <a:ext uri="{FF2B5EF4-FFF2-40B4-BE49-F238E27FC236}">
                <a16:creationId xmlns:a16="http://schemas.microsoft.com/office/drawing/2014/main" id="{E8ED12E9-9ABB-421C-92A8-37453D3E1343}"/>
              </a:ext>
            </a:extLst>
          </p:cNvPr>
          <p:cNvGrpSpPr/>
          <p:nvPr/>
        </p:nvGrpSpPr>
        <p:grpSpPr>
          <a:xfrm>
            <a:off x="1814206" y="4164514"/>
            <a:ext cx="1138805" cy="1138805"/>
            <a:chOff x="1814206" y="4164514"/>
            <a:chExt cx="1138805" cy="1138805"/>
          </a:xfrm>
        </p:grpSpPr>
        <p:sp>
          <p:nvSpPr>
            <p:cNvPr id="5" name="Oval 4">
              <a:extLst>
                <a:ext uri="{FF2B5EF4-FFF2-40B4-BE49-F238E27FC236}">
                  <a16:creationId xmlns:a16="http://schemas.microsoft.com/office/drawing/2014/main" id="{3860921A-3AD7-4F14-A8E2-395AA52790E5}"/>
                </a:ext>
              </a:extLst>
            </p:cNvPr>
            <p:cNvSpPr/>
            <p:nvPr/>
          </p:nvSpPr>
          <p:spPr>
            <a:xfrm>
              <a:off x="1814206" y="4164514"/>
              <a:ext cx="1138805" cy="1138805"/>
            </a:xfrm>
            <a:prstGeom prst="ellipse">
              <a:avLst/>
            </a:prstGeom>
            <a:solidFill>
              <a:srgbClr val="FDD10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Books with solid fill">
              <a:extLst>
                <a:ext uri="{FF2B5EF4-FFF2-40B4-BE49-F238E27FC236}">
                  <a16:creationId xmlns:a16="http://schemas.microsoft.com/office/drawing/2014/main" id="{EB06072D-47AF-43DF-ADE2-84F1246D26E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944914" y="4295222"/>
              <a:ext cx="877388" cy="877388"/>
            </a:xfrm>
            <a:prstGeom prst="rect">
              <a:avLst/>
            </a:prstGeom>
          </p:spPr>
        </p:pic>
      </p:grpSp>
      <p:sp>
        <p:nvSpPr>
          <p:cNvPr id="12" name="TextBox 11">
            <a:extLst>
              <a:ext uri="{FF2B5EF4-FFF2-40B4-BE49-F238E27FC236}">
                <a16:creationId xmlns:a16="http://schemas.microsoft.com/office/drawing/2014/main" id="{4E7B2F27-8BF5-4F84-8F3C-B2C412B57911}"/>
              </a:ext>
            </a:extLst>
          </p:cNvPr>
          <p:cNvSpPr txBox="1"/>
          <p:nvPr/>
        </p:nvSpPr>
        <p:spPr>
          <a:xfrm>
            <a:off x="809060" y="5464992"/>
            <a:ext cx="3149096" cy="400110"/>
          </a:xfrm>
          <a:prstGeom prst="rect">
            <a:avLst/>
          </a:prstGeom>
          <a:noFill/>
        </p:spPr>
        <p:txBody>
          <a:bodyPr wrap="square" rtlCol="0">
            <a:spAutoFit/>
          </a:bodyPr>
          <a:lstStyle/>
          <a:p>
            <a:pPr algn="ctr"/>
            <a:r>
              <a:rPr lang="en-US" sz="2000" b="1" dirty="0">
                <a:solidFill>
                  <a:srgbClr val="0D290D"/>
                </a:solidFill>
                <a:latin typeface="Poppins" panose="00000500000000000000" pitchFamily="50" charset="0"/>
                <a:cs typeface="Poppins" panose="00000500000000000000" pitchFamily="50" charset="0"/>
              </a:rPr>
              <a:t>Insert your title here</a:t>
            </a:r>
          </a:p>
        </p:txBody>
      </p:sp>
      <p:sp>
        <p:nvSpPr>
          <p:cNvPr id="13" name="TextBox 12">
            <a:extLst>
              <a:ext uri="{FF2B5EF4-FFF2-40B4-BE49-F238E27FC236}">
                <a16:creationId xmlns:a16="http://schemas.microsoft.com/office/drawing/2014/main" id="{1C0354F8-50F9-4D9F-90DE-46DA1EE5196F}"/>
              </a:ext>
            </a:extLst>
          </p:cNvPr>
          <p:cNvSpPr txBox="1"/>
          <p:nvPr/>
        </p:nvSpPr>
        <p:spPr>
          <a:xfrm>
            <a:off x="632635" y="5801627"/>
            <a:ext cx="3501946" cy="584775"/>
          </a:xfrm>
          <a:prstGeom prst="rect">
            <a:avLst/>
          </a:prstGeom>
          <a:noFill/>
        </p:spPr>
        <p:txBody>
          <a:bodyPr wrap="square" rtlCol="0">
            <a:spAutoFit/>
          </a:bodyPr>
          <a:lstStyle/>
          <a:p>
            <a:pPr algn="ctr"/>
            <a:r>
              <a:rPr lang="en-US" sz="1600" dirty="0">
                <a:cs typeface="Poppins" panose="00000500000000000000" pitchFamily="50" charset="0"/>
              </a:rPr>
              <a:t>Insert your text here. Insert your text here. Insert your text here.</a:t>
            </a:r>
          </a:p>
        </p:txBody>
      </p:sp>
      <p:sp>
        <p:nvSpPr>
          <p:cNvPr id="18" name="TextBox 17">
            <a:extLst>
              <a:ext uri="{FF2B5EF4-FFF2-40B4-BE49-F238E27FC236}">
                <a16:creationId xmlns:a16="http://schemas.microsoft.com/office/drawing/2014/main" id="{F5B6768E-BE58-4806-A3ED-9A4FB0C3A242}"/>
              </a:ext>
            </a:extLst>
          </p:cNvPr>
          <p:cNvSpPr txBox="1"/>
          <p:nvPr/>
        </p:nvSpPr>
        <p:spPr>
          <a:xfrm>
            <a:off x="4433239" y="5464992"/>
            <a:ext cx="3149096" cy="400110"/>
          </a:xfrm>
          <a:prstGeom prst="rect">
            <a:avLst/>
          </a:prstGeom>
          <a:noFill/>
        </p:spPr>
        <p:txBody>
          <a:bodyPr wrap="square" rtlCol="0">
            <a:spAutoFit/>
          </a:bodyPr>
          <a:lstStyle/>
          <a:p>
            <a:pPr algn="ctr"/>
            <a:r>
              <a:rPr lang="en-US" sz="2000" b="1" dirty="0">
                <a:solidFill>
                  <a:srgbClr val="0D290D"/>
                </a:solidFill>
                <a:latin typeface="Poppins" panose="00000500000000000000" pitchFamily="50" charset="0"/>
                <a:cs typeface="Poppins" panose="00000500000000000000" pitchFamily="50" charset="0"/>
              </a:rPr>
              <a:t>Insert your title here</a:t>
            </a:r>
          </a:p>
        </p:txBody>
      </p:sp>
      <p:sp>
        <p:nvSpPr>
          <p:cNvPr id="19" name="TextBox 18">
            <a:extLst>
              <a:ext uri="{FF2B5EF4-FFF2-40B4-BE49-F238E27FC236}">
                <a16:creationId xmlns:a16="http://schemas.microsoft.com/office/drawing/2014/main" id="{47443838-C78D-467B-B1A5-754405945F57}"/>
              </a:ext>
            </a:extLst>
          </p:cNvPr>
          <p:cNvSpPr txBox="1"/>
          <p:nvPr/>
        </p:nvSpPr>
        <p:spPr>
          <a:xfrm>
            <a:off x="4256814" y="5801627"/>
            <a:ext cx="3501946" cy="584775"/>
          </a:xfrm>
          <a:prstGeom prst="rect">
            <a:avLst/>
          </a:prstGeom>
          <a:noFill/>
        </p:spPr>
        <p:txBody>
          <a:bodyPr wrap="square" rtlCol="0">
            <a:spAutoFit/>
          </a:bodyPr>
          <a:lstStyle/>
          <a:p>
            <a:pPr algn="ctr"/>
            <a:r>
              <a:rPr lang="en-US" sz="1600" dirty="0">
                <a:cs typeface="Poppins" panose="00000500000000000000" pitchFamily="50" charset="0"/>
              </a:rPr>
              <a:t>Insert your text here. Insert your text here. Insert your text here.</a:t>
            </a:r>
          </a:p>
        </p:txBody>
      </p:sp>
      <p:sp>
        <p:nvSpPr>
          <p:cNvPr id="23" name="TextBox 22">
            <a:extLst>
              <a:ext uri="{FF2B5EF4-FFF2-40B4-BE49-F238E27FC236}">
                <a16:creationId xmlns:a16="http://schemas.microsoft.com/office/drawing/2014/main" id="{F25A662E-8631-42C0-A6F8-A00EA5C2F512}"/>
              </a:ext>
            </a:extLst>
          </p:cNvPr>
          <p:cNvSpPr txBox="1"/>
          <p:nvPr/>
        </p:nvSpPr>
        <p:spPr>
          <a:xfrm>
            <a:off x="8057419" y="5464992"/>
            <a:ext cx="3149096" cy="400110"/>
          </a:xfrm>
          <a:prstGeom prst="rect">
            <a:avLst/>
          </a:prstGeom>
          <a:noFill/>
        </p:spPr>
        <p:txBody>
          <a:bodyPr wrap="square" rtlCol="0">
            <a:spAutoFit/>
          </a:bodyPr>
          <a:lstStyle/>
          <a:p>
            <a:pPr algn="ctr"/>
            <a:r>
              <a:rPr lang="en-US" sz="2000" b="1" dirty="0">
                <a:solidFill>
                  <a:srgbClr val="0D290D"/>
                </a:solidFill>
                <a:latin typeface="Poppins" panose="00000500000000000000" pitchFamily="50" charset="0"/>
                <a:cs typeface="Poppins" panose="00000500000000000000" pitchFamily="50" charset="0"/>
              </a:rPr>
              <a:t>Insert your title here</a:t>
            </a:r>
          </a:p>
        </p:txBody>
      </p:sp>
      <p:sp>
        <p:nvSpPr>
          <p:cNvPr id="24" name="TextBox 23">
            <a:extLst>
              <a:ext uri="{FF2B5EF4-FFF2-40B4-BE49-F238E27FC236}">
                <a16:creationId xmlns:a16="http://schemas.microsoft.com/office/drawing/2014/main" id="{693C651C-FBD3-40C9-9DC1-C73D68B278B7}"/>
              </a:ext>
            </a:extLst>
          </p:cNvPr>
          <p:cNvSpPr txBox="1"/>
          <p:nvPr/>
        </p:nvSpPr>
        <p:spPr>
          <a:xfrm>
            <a:off x="7880994" y="5801627"/>
            <a:ext cx="3501946" cy="584775"/>
          </a:xfrm>
          <a:prstGeom prst="rect">
            <a:avLst/>
          </a:prstGeom>
          <a:noFill/>
        </p:spPr>
        <p:txBody>
          <a:bodyPr wrap="square" rtlCol="0">
            <a:spAutoFit/>
          </a:bodyPr>
          <a:lstStyle/>
          <a:p>
            <a:pPr algn="ctr"/>
            <a:r>
              <a:rPr lang="en-US" sz="1600" dirty="0">
                <a:cs typeface="Poppins" panose="00000500000000000000" pitchFamily="50" charset="0"/>
              </a:rPr>
              <a:t>Insert your text here. Insert your text here. Insert your text here.</a:t>
            </a:r>
          </a:p>
        </p:txBody>
      </p:sp>
      <p:grpSp>
        <p:nvGrpSpPr>
          <p:cNvPr id="28" name="Group 27">
            <a:extLst>
              <a:ext uri="{FF2B5EF4-FFF2-40B4-BE49-F238E27FC236}">
                <a16:creationId xmlns:a16="http://schemas.microsoft.com/office/drawing/2014/main" id="{B8725C8F-50E6-4D0F-B76E-E2E1CAF5F460}"/>
              </a:ext>
            </a:extLst>
          </p:cNvPr>
          <p:cNvGrpSpPr/>
          <p:nvPr/>
        </p:nvGrpSpPr>
        <p:grpSpPr>
          <a:xfrm>
            <a:off x="9062565" y="4164514"/>
            <a:ext cx="1138805" cy="1138805"/>
            <a:chOff x="9062565" y="4164514"/>
            <a:chExt cx="1138805" cy="1138805"/>
          </a:xfrm>
        </p:grpSpPr>
        <p:sp>
          <p:nvSpPr>
            <p:cNvPr id="21" name="Oval 20">
              <a:extLst>
                <a:ext uri="{FF2B5EF4-FFF2-40B4-BE49-F238E27FC236}">
                  <a16:creationId xmlns:a16="http://schemas.microsoft.com/office/drawing/2014/main" id="{37EFDC56-E62B-4A55-B6D6-CB593417529B}"/>
                </a:ext>
              </a:extLst>
            </p:cNvPr>
            <p:cNvSpPr/>
            <p:nvPr/>
          </p:nvSpPr>
          <p:spPr>
            <a:xfrm>
              <a:off x="9062565" y="4164514"/>
              <a:ext cx="1138805" cy="1138805"/>
            </a:xfrm>
            <a:prstGeom prst="ellipse">
              <a:avLst/>
            </a:prstGeom>
            <a:solidFill>
              <a:srgbClr val="FDD10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assroom with solid fill">
              <a:extLst>
                <a:ext uri="{FF2B5EF4-FFF2-40B4-BE49-F238E27FC236}">
                  <a16:creationId xmlns:a16="http://schemas.microsoft.com/office/drawing/2014/main" id="{A80EF2BD-2C3B-4841-ADF6-36CEC84B8CB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45600" y="4359873"/>
              <a:ext cx="772734" cy="772734"/>
            </a:xfrm>
            <a:prstGeom prst="rect">
              <a:avLst/>
            </a:prstGeom>
          </p:spPr>
        </p:pic>
      </p:grpSp>
      <p:grpSp>
        <p:nvGrpSpPr>
          <p:cNvPr id="27" name="Group 26">
            <a:extLst>
              <a:ext uri="{FF2B5EF4-FFF2-40B4-BE49-F238E27FC236}">
                <a16:creationId xmlns:a16="http://schemas.microsoft.com/office/drawing/2014/main" id="{7A16EF2C-C729-4672-A1FA-8FB4C53052C5}"/>
              </a:ext>
            </a:extLst>
          </p:cNvPr>
          <p:cNvGrpSpPr/>
          <p:nvPr/>
        </p:nvGrpSpPr>
        <p:grpSpPr>
          <a:xfrm>
            <a:off x="5438385" y="4164514"/>
            <a:ext cx="1138805" cy="1138805"/>
            <a:chOff x="5438385" y="4164514"/>
            <a:chExt cx="1138805" cy="1138805"/>
          </a:xfrm>
        </p:grpSpPr>
        <p:sp>
          <p:nvSpPr>
            <p:cNvPr id="16" name="Oval 15">
              <a:extLst>
                <a:ext uri="{FF2B5EF4-FFF2-40B4-BE49-F238E27FC236}">
                  <a16:creationId xmlns:a16="http://schemas.microsoft.com/office/drawing/2014/main" id="{4419988B-FC84-4104-A124-6B52054331AD}"/>
                </a:ext>
              </a:extLst>
            </p:cNvPr>
            <p:cNvSpPr/>
            <p:nvPr/>
          </p:nvSpPr>
          <p:spPr>
            <a:xfrm>
              <a:off x="5438385" y="4164514"/>
              <a:ext cx="1138805" cy="1138805"/>
            </a:xfrm>
            <a:prstGeom prst="ellipse">
              <a:avLst/>
            </a:prstGeom>
            <a:solidFill>
              <a:srgbClr val="FDD10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choolhouse with solid fill">
              <a:extLst>
                <a:ext uri="{FF2B5EF4-FFF2-40B4-BE49-F238E27FC236}">
                  <a16:creationId xmlns:a16="http://schemas.microsoft.com/office/drawing/2014/main" id="{A5E706F1-6E98-413B-9687-ACA52956FCE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44457" y="4238813"/>
              <a:ext cx="926660" cy="926660"/>
            </a:xfrm>
            <a:prstGeom prst="rect">
              <a:avLst/>
            </a:prstGeom>
          </p:spPr>
        </p:pic>
      </p:grpSp>
      <p:sp>
        <p:nvSpPr>
          <p:cNvPr id="22" name="Slide Number Placeholder 3">
            <a:extLst>
              <a:ext uri="{FF2B5EF4-FFF2-40B4-BE49-F238E27FC236}">
                <a16:creationId xmlns:a16="http://schemas.microsoft.com/office/drawing/2014/main" id="{EE6F1451-E51C-4877-95CB-6D14C1719EFD}"/>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3</a:t>
            </a:fld>
            <a:endParaRPr lang="en-US" sz="2400"/>
          </a:p>
        </p:txBody>
      </p:sp>
    </p:spTree>
    <p:extLst>
      <p:ext uri="{BB962C8B-B14F-4D97-AF65-F5344CB8AC3E}">
        <p14:creationId xmlns:p14="http://schemas.microsoft.com/office/powerpoint/2010/main" val="631682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6" presetClass="entr" presetSubtype="4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outHorizontal)">
                                      <p:cBhvr>
                                        <p:cTn id="16" dur="500"/>
                                        <p:tgtEl>
                                          <p:spTgt spid="25"/>
                                        </p:tgtEl>
                                      </p:cBhvr>
                                    </p:animEffect>
                                  </p:childTnLst>
                                </p:cTn>
                              </p:par>
                            </p:childTnLst>
                          </p:cTn>
                        </p:par>
                        <p:par>
                          <p:cTn id="17" fill="hold">
                            <p:stCondLst>
                              <p:cond delay="1500"/>
                            </p:stCondLst>
                            <p:childTnLst>
                              <p:par>
                                <p:cTn id="18" presetID="31"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1000" fill="hold"/>
                                        <p:tgtEl>
                                          <p:spTgt spid="26"/>
                                        </p:tgtEl>
                                        <p:attrNameLst>
                                          <p:attrName>ppt_w</p:attrName>
                                        </p:attrNameLst>
                                      </p:cBhvr>
                                      <p:tavLst>
                                        <p:tav tm="0">
                                          <p:val>
                                            <p:fltVal val="0"/>
                                          </p:val>
                                        </p:tav>
                                        <p:tav tm="100000">
                                          <p:val>
                                            <p:strVal val="#ppt_w"/>
                                          </p:val>
                                        </p:tav>
                                      </p:tavLst>
                                    </p:anim>
                                    <p:anim calcmode="lin" valueType="num">
                                      <p:cBhvr>
                                        <p:cTn id="21" dur="1000" fill="hold"/>
                                        <p:tgtEl>
                                          <p:spTgt spid="26"/>
                                        </p:tgtEl>
                                        <p:attrNameLst>
                                          <p:attrName>ppt_h</p:attrName>
                                        </p:attrNameLst>
                                      </p:cBhvr>
                                      <p:tavLst>
                                        <p:tav tm="0">
                                          <p:val>
                                            <p:fltVal val="0"/>
                                          </p:val>
                                        </p:tav>
                                        <p:tav tm="100000">
                                          <p:val>
                                            <p:strVal val="#ppt_h"/>
                                          </p:val>
                                        </p:tav>
                                      </p:tavLst>
                                    </p:anim>
                                    <p:anim calcmode="lin" valueType="num">
                                      <p:cBhvr>
                                        <p:cTn id="22" dur="1000" fill="hold"/>
                                        <p:tgtEl>
                                          <p:spTgt spid="26"/>
                                        </p:tgtEl>
                                        <p:attrNameLst>
                                          <p:attrName>style.rotation</p:attrName>
                                        </p:attrNameLst>
                                      </p:cBhvr>
                                      <p:tavLst>
                                        <p:tav tm="0">
                                          <p:val>
                                            <p:fltVal val="90"/>
                                          </p:val>
                                        </p:tav>
                                        <p:tav tm="100000">
                                          <p:val>
                                            <p:fltVal val="0"/>
                                          </p:val>
                                        </p:tav>
                                      </p:tavLst>
                                    </p:anim>
                                    <p:animEffect transition="in" filter="fade">
                                      <p:cBhvr>
                                        <p:cTn id="23" dur="1000"/>
                                        <p:tgtEl>
                                          <p:spTgt spid="26"/>
                                        </p:tgtEl>
                                      </p:cBhvr>
                                    </p:animEffect>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31"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1000" fill="hold"/>
                                        <p:tgtEl>
                                          <p:spTgt spid="27"/>
                                        </p:tgtEl>
                                        <p:attrNameLst>
                                          <p:attrName>ppt_w</p:attrName>
                                        </p:attrNameLst>
                                      </p:cBhvr>
                                      <p:tavLst>
                                        <p:tav tm="0">
                                          <p:val>
                                            <p:fltVal val="0"/>
                                          </p:val>
                                        </p:tav>
                                        <p:tav tm="100000">
                                          <p:val>
                                            <p:strVal val="#ppt_w"/>
                                          </p:val>
                                        </p:tav>
                                      </p:tavLst>
                                    </p:anim>
                                    <p:anim calcmode="lin" valueType="num">
                                      <p:cBhvr>
                                        <p:cTn id="38" dur="1000" fill="hold"/>
                                        <p:tgtEl>
                                          <p:spTgt spid="27"/>
                                        </p:tgtEl>
                                        <p:attrNameLst>
                                          <p:attrName>ppt_h</p:attrName>
                                        </p:attrNameLst>
                                      </p:cBhvr>
                                      <p:tavLst>
                                        <p:tav tm="0">
                                          <p:val>
                                            <p:fltVal val="0"/>
                                          </p:val>
                                        </p:tav>
                                        <p:tav tm="100000">
                                          <p:val>
                                            <p:strVal val="#ppt_h"/>
                                          </p:val>
                                        </p:tav>
                                      </p:tavLst>
                                    </p:anim>
                                    <p:anim calcmode="lin" valueType="num">
                                      <p:cBhvr>
                                        <p:cTn id="39" dur="1000" fill="hold"/>
                                        <p:tgtEl>
                                          <p:spTgt spid="27"/>
                                        </p:tgtEl>
                                        <p:attrNameLst>
                                          <p:attrName>style.rotation</p:attrName>
                                        </p:attrNameLst>
                                      </p:cBhvr>
                                      <p:tavLst>
                                        <p:tav tm="0">
                                          <p:val>
                                            <p:fltVal val="90"/>
                                          </p:val>
                                        </p:tav>
                                        <p:tav tm="100000">
                                          <p:val>
                                            <p:fltVal val="0"/>
                                          </p:val>
                                        </p:tav>
                                      </p:tavLst>
                                    </p:anim>
                                    <p:animEffect transition="in" filter="fade">
                                      <p:cBhvr>
                                        <p:cTn id="40" dur="1000"/>
                                        <p:tgtEl>
                                          <p:spTgt spid="27"/>
                                        </p:tgtEl>
                                      </p:cBhvr>
                                    </p:animEffect>
                                  </p:childTnLst>
                                </p:cTn>
                              </p:par>
                            </p:childTnLst>
                          </p:cTn>
                        </p:par>
                        <p:par>
                          <p:cTn id="41" fill="hold">
                            <p:stCondLst>
                              <p:cond delay="4500"/>
                            </p:stCondLst>
                            <p:childTnLst>
                              <p:par>
                                <p:cTn id="42" presetID="2" presetClass="entr" presetSubtype="4"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2" presetClass="entr" presetSubtype="4"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5500"/>
                            </p:stCondLst>
                            <p:childTnLst>
                              <p:par>
                                <p:cTn id="52" presetID="31" presetClass="entr" presetSubtype="0"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1000" fill="hold"/>
                                        <p:tgtEl>
                                          <p:spTgt spid="28"/>
                                        </p:tgtEl>
                                        <p:attrNameLst>
                                          <p:attrName>ppt_w</p:attrName>
                                        </p:attrNameLst>
                                      </p:cBhvr>
                                      <p:tavLst>
                                        <p:tav tm="0">
                                          <p:val>
                                            <p:fltVal val="0"/>
                                          </p:val>
                                        </p:tav>
                                        <p:tav tm="100000">
                                          <p:val>
                                            <p:strVal val="#ppt_w"/>
                                          </p:val>
                                        </p:tav>
                                      </p:tavLst>
                                    </p:anim>
                                    <p:anim calcmode="lin" valueType="num">
                                      <p:cBhvr>
                                        <p:cTn id="55" dur="1000" fill="hold"/>
                                        <p:tgtEl>
                                          <p:spTgt spid="28"/>
                                        </p:tgtEl>
                                        <p:attrNameLst>
                                          <p:attrName>ppt_h</p:attrName>
                                        </p:attrNameLst>
                                      </p:cBhvr>
                                      <p:tavLst>
                                        <p:tav tm="0">
                                          <p:val>
                                            <p:fltVal val="0"/>
                                          </p:val>
                                        </p:tav>
                                        <p:tav tm="100000">
                                          <p:val>
                                            <p:strVal val="#ppt_h"/>
                                          </p:val>
                                        </p:tav>
                                      </p:tavLst>
                                    </p:anim>
                                    <p:anim calcmode="lin" valueType="num">
                                      <p:cBhvr>
                                        <p:cTn id="56" dur="1000" fill="hold"/>
                                        <p:tgtEl>
                                          <p:spTgt spid="28"/>
                                        </p:tgtEl>
                                        <p:attrNameLst>
                                          <p:attrName>style.rotation</p:attrName>
                                        </p:attrNameLst>
                                      </p:cBhvr>
                                      <p:tavLst>
                                        <p:tav tm="0">
                                          <p:val>
                                            <p:fltVal val="90"/>
                                          </p:val>
                                        </p:tav>
                                        <p:tav tm="100000">
                                          <p:val>
                                            <p:fltVal val="0"/>
                                          </p:val>
                                        </p:tav>
                                      </p:tavLst>
                                    </p:anim>
                                    <p:animEffect transition="in" filter="fade">
                                      <p:cBhvr>
                                        <p:cTn id="57" dur="1000"/>
                                        <p:tgtEl>
                                          <p:spTgt spid="28"/>
                                        </p:tgtEl>
                                      </p:cBhvr>
                                    </p:animEffect>
                                  </p:childTnLst>
                                </p:cTn>
                              </p:par>
                            </p:childTnLst>
                          </p:cTn>
                        </p:par>
                        <p:par>
                          <p:cTn id="58" fill="hold">
                            <p:stCondLst>
                              <p:cond delay="6500"/>
                            </p:stCondLst>
                            <p:childTnLst>
                              <p:par>
                                <p:cTn id="59" presetID="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par>
                          <p:cTn id="63" fill="hold">
                            <p:stCondLst>
                              <p:cond delay="7000"/>
                            </p:stCondLst>
                            <p:childTnLst>
                              <p:par>
                                <p:cTn id="64" presetID="2" presetClass="entr" presetSubtype="4"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p:bldP spid="12" grpId="0"/>
      <p:bldP spid="13" grpId="0"/>
      <p:bldP spid="18" grpId="0"/>
      <p:bldP spid="19"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ECF143-2462-4F34-A1D8-7F0EC8A6687E}"/>
              </a:ext>
            </a:extLst>
          </p:cNvPr>
          <p:cNvSpPr/>
          <p:nvPr/>
        </p:nvSpPr>
        <p:spPr>
          <a:xfrm>
            <a:off x="0" y="3807128"/>
            <a:ext cx="12192000" cy="3050872"/>
          </a:xfrm>
          <a:prstGeom prst="rect">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822273F-4BAD-4375-8684-E2D52E740ABF}"/>
              </a:ext>
            </a:extLst>
          </p:cNvPr>
          <p:cNvSpPr/>
          <p:nvPr/>
        </p:nvSpPr>
        <p:spPr>
          <a:xfrm>
            <a:off x="0" y="3293657"/>
            <a:ext cx="12192000" cy="513471"/>
          </a:xfrm>
          <a:prstGeom prst="rect">
            <a:avLst/>
          </a:prstGeom>
          <a:solidFill>
            <a:srgbClr val="FD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A76ACF-69ED-4DD6-A48B-79EDD13AD5AE}"/>
              </a:ext>
            </a:extLst>
          </p:cNvPr>
          <p:cNvSpPr txBox="1"/>
          <p:nvPr/>
        </p:nvSpPr>
        <p:spPr>
          <a:xfrm>
            <a:off x="792940" y="4577269"/>
            <a:ext cx="10606120" cy="1477328"/>
          </a:xfrm>
          <a:prstGeom prst="rect">
            <a:avLst/>
          </a:prstGeom>
          <a:noFill/>
        </p:spPr>
        <p:txBody>
          <a:bodyPr wrap="square" rtlCol="0">
            <a:spAutoFit/>
          </a:bodyPr>
          <a:lstStyle/>
          <a:p>
            <a:pPr algn="just"/>
            <a:r>
              <a:rPr lang="en-US" dirty="0">
                <a:solidFill>
                  <a:schemeClr val="bg1"/>
                </a:solidFill>
                <a:latin typeface="+mj-lt"/>
                <a:cs typeface="Poppins" panose="00000500000000000000" pitchFamily="50" charset="0"/>
              </a:rPr>
              <a:t>Learning English as a second language can be a challenging task. But once you get the hang of it, every effort and time you spend studying the language will be worth it. By being fluent in English, traveling will be more fun. Also, you don’t have to wait for the latest best-selling book or Hollywood movie to be translated into your native language to enjoy them. To help you in this endeavor, here are some practical tips on how to learn English effectively.</a:t>
            </a:r>
          </a:p>
        </p:txBody>
      </p:sp>
      <p:sp>
        <p:nvSpPr>
          <p:cNvPr id="5" name="TextBox 4">
            <a:extLst>
              <a:ext uri="{FF2B5EF4-FFF2-40B4-BE49-F238E27FC236}">
                <a16:creationId xmlns:a16="http://schemas.microsoft.com/office/drawing/2014/main" id="{BE8BDC40-BA9A-4D02-AADF-3E05AD5F8C30}"/>
              </a:ext>
            </a:extLst>
          </p:cNvPr>
          <p:cNvSpPr txBox="1"/>
          <p:nvPr/>
        </p:nvSpPr>
        <p:spPr>
          <a:xfrm>
            <a:off x="792941" y="3277286"/>
            <a:ext cx="7929030" cy="769441"/>
          </a:xfrm>
          <a:prstGeom prst="rect">
            <a:avLst/>
          </a:prstGeom>
          <a:noFill/>
        </p:spPr>
        <p:txBody>
          <a:bodyPr wrap="square" rtlCol="0">
            <a:spAutoFit/>
          </a:bodyPr>
          <a:lstStyle/>
          <a:p>
            <a:r>
              <a:rPr lang="en-US" sz="4400" b="1" dirty="0">
                <a:latin typeface="Poppins Black" panose="00000A00000000000000" pitchFamily="50" charset="0"/>
                <a:cs typeface="Poppins Black" panose="00000A00000000000000" pitchFamily="50" charset="0"/>
              </a:rPr>
              <a:t>INSERT YOUR TITLE HERE</a:t>
            </a:r>
          </a:p>
        </p:txBody>
      </p:sp>
      <p:pic>
        <p:nvPicPr>
          <p:cNvPr id="8" name="Picture Placeholder 7" descr="Working with tablet computers in a classroom">
            <a:extLst>
              <a:ext uri="{FF2B5EF4-FFF2-40B4-BE49-F238E27FC236}">
                <a16:creationId xmlns:a16="http://schemas.microsoft.com/office/drawing/2014/main" id="{3BE7D9C5-C306-4377-A436-9FE1318A3ADB}"/>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7" name="Slide Number Placeholder 3">
            <a:extLst>
              <a:ext uri="{FF2B5EF4-FFF2-40B4-BE49-F238E27FC236}">
                <a16:creationId xmlns:a16="http://schemas.microsoft.com/office/drawing/2014/main" id="{6889826F-9F88-404D-A584-4003C34FCF2C}"/>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4</a:t>
            </a:fld>
            <a:endParaRPr lang="en-US" sz="2400"/>
          </a:p>
        </p:txBody>
      </p:sp>
    </p:spTree>
    <p:extLst>
      <p:ext uri="{BB962C8B-B14F-4D97-AF65-F5344CB8AC3E}">
        <p14:creationId xmlns:p14="http://schemas.microsoft.com/office/powerpoint/2010/main" val="1775500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9EE9715E-B8EF-406E-85D3-DB6271DF808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980210"/>
            <a:ext cx="12192000" cy="5376139"/>
          </a:xfrm>
        </p:spPr>
      </p:pic>
      <p:sp>
        <p:nvSpPr>
          <p:cNvPr id="8" name="Rectangle 7">
            <a:extLst>
              <a:ext uri="{FF2B5EF4-FFF2-40B4-BE49-F238E27FC236}">
                <a16:creationId xmlns:a16="http://schemas.microsoft.com/office/drawing/2014/main" id="{7C3D0FEF-1673-4726-9D6B-A39A42F19DE3}"/>
              </a:ext>
            </a:extLst>
          </p:cNvPr>
          <p:cNvSpPr/>
          <p:nvPr/>
        </p:nvSpPr>
        <p:spPr>
          <a:xfrm>
            <a:off x="0" y="-1"/>
            <a:ext cx="12192000" cy="980212"/>
          </a:xfrm>
          <a:prstGeom prst="rect">
            <a:avLst/>
          </a:prstGeom>
          <a:solidFill>
            <a:srgbClr val="0D29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0C3FDE-379D-4230-A966-187ACD12ED96}"/>
              </a:ext>
            </a:extLst>
          </p:cNvPr>
          <p:cNvSpPr txBox="1"/>
          <p:nvPr/>
        </p:nvSpPr>
        <p:spPr>
          <a:xfrm>
            <a:off x="2596721" y="1190982"/>
            <a:ext cx="6998559" cy="1200329"/>
          </a:xfrm>
          <a:prstGeom prst="rect">
            <a:avLst/>
          </a:prstGeom>
          <a:noFill/>
        </p:spPr>
        <p:txBody>
          <a:bodyPr wrap="square" rtlCol="0">
            <a:spAutoFit/>
          </a:bodyPr>
          <a:lstStyle/>
          <a:p>
            <a:pPr algn="ctr"/>
            <a:r>
              <a:rPr lang="en-US" dirty="0">
                <a:latin typeface="+mj-lt"/>
                <a:cs typeface="Poppins" panose="00000500000000000000" pitchFamily="50" charset="0"/>
              </a:rPr>
              <a:t>Learning English as a second language can be a challenging task. But once you get the hang of it, every effort and time you spend studying the language will be worth it. By being fluent in English, traveling will be more fun. Also, you don’t have to wait for the latest best-selling book</a:t>
            </a:r>
          </a:p>
        </p:txBody>
      </p:sp>
      <p:sp>
        <p:nvSpPr>
          <p:cNvPr id="4" name="TextBox 3">
            <a:extLst>
              <a:ext uri="{FF2B5EF4-FFF2-40B4-BE49-F238E27FC236}">
                <a16:creationId xmlns:a16="http://schemas.microsoft.com/office/drawing/2014/main" id="{520CF971-265F-4940-96B5-106138C8C33D}"/>
              </a:ext>
            </a:extLst>
          </p:cNvPr>
          <p:cNvSpPr txBox="1"/>
          <p:nvPr/>
        </p:nvSpPr>
        <p:spPr>
          <a:xfrm>
            <a:off x="2131485" y="210770"/>
            <a:ext cx="7929030" cy="769441"/>
          </a:xfrm>
          <a:prstGeom prst="rect">
            <a:avLst/>
          </a:prstGeom>
          <a:noFill/>
        </p:spPr>
        <p:txBody>
          <a:bodyPr wrap="square" rtlCol="0">
            <a:spAutoFit/>
          </a:bodyPr>
          <a:lstStyle/>
          <a:p>
            <a:pPr algn="ctr"/>
            <a:r>
              <a:rPr lang="en-US" sz="4400" b="1" dirty="0">
                <a:solidFill>
                  <a:srgbClr val="FDD101"/>
                </a:solidFill>
                <a:latin typeface="Poppins Black" panose="00000A00000000000000" pitchFamily="50" charset="0"/>
                <a:cs typeface="Poppins Black" panose="00000A00000000000000" pitchFamily="50" charset="0"/>
              </a:rPr>
              <a:t>INSERT YOUR TITLE HERE</a:t>
            </a:r>
          </a:p>
        </p:txBody>
      </p:sp>
      <p:sp>
        <p:nvSpPr>
          <p:cNvPr id="11" name="Rectangle 10">
            <a:extLst>
              <a:ext uri="{FF2B5EF4-FFF2-40B4-BE49-F238E27FC236}">
                <a16:creationId xmlns:a16="http://schemas.microsoft.com/office/drawing/2014/main" id="{E91238D5-D3FC-43E0-A649-BFA79A79F427}"/>
              </a:ext>
            </a:extLst>
          </p:cNvPr>
          <p:cNvSpPr/>
          <p:nvPr/>
        </p:nvSpPr>
        <p:spPr>
          <a:xfrm>
            <a:off x="0" y="5877789"/>
            <a:ext cx="12192000" cy="980211"/>
          </a:xfrm>
          <a:prstGeom prst="rect">
            <a:avLst/>
          </a:prstGeom>
          <a:solidFill>
            <a:srgbClr val="FDD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704A195-A88A-4564-BA12-6147397A47E0}"/>
              </a:ext>
            </a:extLst>
          </p:cNvPr>
          <p:cNvGrpSpPr/>
          <p:nvPr/>
        </p:nvGrpSpPr>
        <p:grpSpPr>
          <a:xfrm>
            <a:off x="971551" y="6063030"/>
            <a:ext cx="2838449" cy="794970"/>
            <a:chOff x="971551" y="6063030"/>
            <a:chExt cx="2838449" cy="794970"/>
          </a:xfrm>
        </p:grpSpPr>
        <p:pic>
          <p:nvPicPr>
            <p:cNvPr id="18" name="Graphic 17">
              <a:extLst>
                <a:ext uri="{FF2B5EF4-FFF2-40B4-BE49-F238E27FC236}">
                  <a16:creationId xmlns:a16="http://schemas.microsoft.com/office/drawing/2014/main" id="{11197DC8-1CBF-4DD8-87E2-1A207A612ED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1551" y="6063030"/>
              <a:ext cx="794970" cy="794970"/>
            </a:xfrm>
            <a:prstGeom prst="rect">
              <a:avLst/>
            </a:prstGeom>
          </p:spPr>
        </p:pic>
        <p:sp>
          <p:nvSpPr>
            <p:cNvPr id="19" name="TextBox 18">
              <a:extLst>
                <a:ext uri="{FF2B5EF4-FFF2-40B4-BE49-F238E27FC236}">
                  <a16:creationId xmlns:a16="http://schemas.microsoft.com/office/drawing/2014/main" id="{855A35A7-DBE7-44D4-8C03-33CD15AD441C}"/>
                </a:ext>
              </a:extLst>
            </p:cNvPr>
            <p:cNvSpPr txBox="1"/>
            <p:nvPr/>
          </p:nvSpPr>
          <p:spPr>
            <a:xfrm>
              <a:off x="1766521" y="6228566"/>
              <a:ext cx="2043479" cy="338554"/>
            </a:xfrm>
            <a:prstGeom prst="rect">
              <a:avLst/>
            </a:prstGeom>
            <a:noFill/>
          </p:spPr>
          <p:txBody>
            <a:bodyPr wrap="square" rtlCol="0">
              <a:spAutoFit/>
            </a:bodyPr>
            <a:lstStyle/>
            <a:p>
              <a:r>
                <a:rPr lang="en-US" sz="1600" dirty="0">
                  <a:latin typeface="+mj-lt"/>
                  <a:cs typeface="Poppins" panose="00000500000000000000" pitchFamily="50" charset="0"/>
                </a:rPr>
                <a:t>Instagram account ID</a:t>
              </a:r>
              <a:endParaRPr lang="en-US" sz="1600" dirty="0">
                <a:cs typeface="Poppins" panose="00000500000000000000" pitchFamily="50" charset="0"/>
              </a:endParaRPr>
            </a:p>
          </p:txBody>
        </p:sp>
      </p:grpSp>
      <p:grpSp>
        <p:nvGrpSpPr>
          <p:cNvPr id="32" name="Group 31">
            <a:extLst>
              <a:ext uri="{FF2B5EF4-FFF2-40B4-BE49-F238E27FC236}">
                <a16:creationId xmlns:a16="http://schemas.microsoft.com/office/drawing/2014/main" id="{12347F35-8690-4234-827E-5085F043E2D2}"/>
              </a:ext>
            </a:extLst>
          </p:cNvPr>
          <p:cNvGrpSpPr/>
          <p:nvPr/>
        </p:nvGrpSpPr>
        <p:grpSpPr>
          <a:xfrm>
            <a:off x="4763521" y="6072184"/>
            <a:ext cx="2751705" cy="591419"/>
            <a:chOff x="4763521" y="6072184"/>
            <a:chExt cx="2751705" cy="591419"/>
          </a:xfrm>
        </p:grpSpPr>
        <p:pic>
          <p:nvPicPr>
            <p:cNvPr id="21" name="Graphic 20">
              <a:extLst>
                <a:ext uri="{FF2B5EF4-FFF2-40B4-BE49-F238E27FC236}">
                  <a16:creationId xmlns:a16="http://schemas.microsoft.com/office/drawing/2014/main" id="{5E33397F-EBE7-40D7-B37E-DB0FD805268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16493"/>
            <a:stretch/>
          </p:blipFill>
          <p:spPr>
            <a:xfrm>
              <a:off x="4763521" y="6072184"/>
              <a:ext cx="708226" cy="591419"/>
            </a:xfrm>
            <a:prstGeom prst="rect">
              <a:avLst/>
            </a:prstGeom>
          </p:spPr>
        </p:pic>
        <p:sp>
          <p:nvSpPr>
            <p:cNvPr id="25" name="TextBox 24">
              <a:extLst>
                <a:ext uri="{FF2B5EF4-FFF2-40B4-BE49-F238E27FC236}">
                  <a16:creationId xmlns:a16="http://schemas.microsoft.com/office/drawing/2014/main" id="{580A126E-A4FA-4DF2-BEC7-2C389C13A09C}"/>
                </a:ext>
              </a:extLst>
            </p:cNvPr>
            <p:cNvSpPr txBox="1"/>
            <p:nvPr/>
          </p:nvSpPr>
          <p:spPr>
            <a:xfrm>
              <a:off x="5471747" y="6228566"/>
              <a:ext cx="2043479" cy="338554"/>
            </a:xfrm>
            <a:prstGeom prst="rect">
              <a:avLst/>
            </a:prstGeom>
            <a:noFill/>
          </p:spPr>
          <p:txBody>
            <a:bodyPr wrap="square" rtlCol="0">
              <a:spAutoFit/>
            </a:bodyPr>
            <a:lstStyle/>
            <a:p>
              <a:r>
                <a:rPr lang="en-US" sz="1600" dirty="0">
                  <a:latin typeface="+mj-lt"/>
                  <a:cs typeface="Poppins" panose="00000500000000000000" pitchFamily="50" charset="0"/>
                </a:rPr>
                <a:t>09999999999</a:t>
              </a:r>
              <a:endParaRPr lang="en-US" sz="1600" dirty="0">
                <a:cs typeface="Poppins" panose="00000500000000000000" pitchFamily="50" charset="0"/>
              </a:endParaRPr>
            </a:p>
          </p:txBody>
        </p:sp>
      </p:grpSp>
      <p:grpSp>
        <p:nvGrpSpPr>
          <p:cNvPr id="33" name="Group 32">
            <a:extLst>
              <a:ext uri="{FF2B5EF4-FFF2-40B4-BE49-F238E27FC236}">
                <a16:creationId xmlns:a16="http://schemas.microsoft.com/office/drawing/2014/main" id="{465A7734-745D-46D7-8188-6BFECE3B595F}"/>
              </a:ext>
            </a:extLst>
          </p:cNvPr>
          <p:cNvGrpSpPr/>
          <p:nvPr/>
        </p:nvGrpSpPr>
        <p:grpSpPr>
          <a:xfrm>
            <a:off x="8205423" y="5905168"/>
            <a:ext cx="3015028" cy="1113134"/>
            <a:chOff x="8205423" y="5905168"/>
            <a:chExt cx="3015028" cy="1113134"/>
          </a:xfrm>
        </p:grpSpPr>
        <p:sp>
          <p:nvSpPr>
            <p:cNvPr id="28" name="TextBox 27">
              <a:extLst>
                <a:ext uri="{FF2B5EF4-FFF2-40B4-BE49-F238E27FC236}">
                  <a16:creationId xmlns:a16="http://schemas.microsoft.com/office/drawing/2014/main" id="{CAD3DAD4-FECD-441F-A442-944B96E7935C}"/>
                </a:ext>
              </a:extLst>
            </p:cNvPr>
            <p:cNvSpPr txBox="1"/>
            <p:nvPr/>
          </p:nvSpPr>
          <p:spPr>
            <a:xfrm>
              <a:off x="9176972" y="6228566"/>
              <a:ext cx="2043479" cy="338554"/>
            </a:xfrm>
            <a:prstGeom prst="rect">
              <a:avLst/>
            </a:prstGeom>
            <a:noFill/>
          </p:spPr>
          <p:txBody>
            <a:bodyPr wrap="square" rtlCol="0">
              <a:spAutoFit/>
            </a:bodyPr>
            <a:lstStyle/>
            <a:p>
              <a:r>
                <a:rPr lang="en-US" sz="1600" dirty="0">
                  <a:latin typeface="+mj-lt"/>
                  <a:cs typeface="Poppins" panose="00000500000000000000" pitchFamily="50" charset="0"/>
                </a:rPr>
                <a:t>www.samplesite.com</a:t>
              </a:r>
              <a:endParaRPr lang="en-US" sz="1600" dirty="0">
                <a:cs typeface="Poppins" panose="00000500000000000000" pitchFamily="50" charset="0"/>
              </a:endParaRPr>
            </a:p>
          </p:txBody>
        </p:sp>
        <p:pic>
          <p:nvPicPr>
            <p:cNvPr id="30" name="Graphic 29">
              <a:extLst>
                <a:ext uri="{FF2B5EF4-FFF2-40B4-BE49-F238E27FC236}">
                  <a16:creationId xmlns:a16="http://schemas.microsoft.com/office/drawing/2014/main" id="{96DBF484-FDB9-4014-B317-F150113554F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5423" y="5905168"/>
              <a:ext cx="1113134" cy="1113134"/>
            </a:xfrm>
            <a:prstGeom prst="rect">
              <a:avLst/>
            </a:prstGeom>
          </p:spPr>
        </p:pic>
      </p:grpSp>
      <p:sp>
        <p:nvSpPr>
          <p:cNvPr id="16" name="Slide Number Placeholder 3">
            <a:extLst>
              <a:ext uri="{FF2B5EF4-FFF2-40B4-BE49-F238E27FC236}">
                <a16:creationId xmlns:a16="http://schemas.microsoft.com/office/drawing/2014/main" id="{9BEE337A-6709-45A6-BDDD-1410595EDD63}"/>
              </a:ext>
            </a:extLst>
          </p:cNvPr>
          <p:cNvSpPr>
            <a:spLocks noGrp="1"/>
          </p:cNvSpPr>
          <p:nvPr>
            <p:ph type="sldNum" sz="quarter" idx="12"/>
          </p:nvPr>
        </p:nvSpPr>
        <p:spPr>
          <a:xfrm>
            <a:off x="11756114" y="6420305"/>
            <a:ext cx="435886" cy="365125"/>
          </a:xfrm>
        </p:spPr>
        <p:txBody>
          <a:bodyPr/>
          <a:lstStyle/>
          <a:p>
            <a:pPr algn="l"/>
            <a:fld id="{3FA01AC9-916E-4022-ABB2-4C381178138E}" type="slidenum">
              <a:rPr lang="en-US" sz="2400" smtClean="0"/>
              <a:pPr algn="l"/>
              <a:t>5</a:t>
            </a:fld>
            <a:endParaRPr lang="en-US" sz="2400"/>
          </a:p>
        </p:txBody>
      </p:sp>
    </p:spTree>
    <p:extLst>
      <p:ext uri="{BB962C8B-B14F-4D97-AF65-F5344CB8AC3E}">
        <p14:creationId xmlns:p14="http://schemas.microsoft.com/office/powerpoint/2010/main" val="226219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526</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 Light</vt:lpstr>
      <vt:lpstr>Poppins Black</vt:lpstr>
      <vt:lpstr>Calibri</vt:lpstr>
      <vt:lpstr>Poppins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Rise stock</dc:creator>
  <cp:lastModifiedBy>Rise stock</cp:lastModifiedBy>
  <cp:revision>34</cp:revision>
  <dcterms:created xsi:type="dcterms:W3CDTF">2022-03-29T05:08:34Z</dcterms:created>
  <dcterms:modified xsi:type="dcterms:W3CDTF">2022-03-30T16:13:54Z</dcterms:modified>
</cp:coreProperties>
</file>